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6"/>
  </p:notesMasterIdLst>
  <p:sldIdLst>
    <p:sldId id="256" r:id="rId2"/>
    <p:sldId id="270" r:id="rId3"/>
    <p:sldId id="271" r:id="rId4"/>
    <p:sldId id="276" r:id="rId5"/>
    <p:sldId id="273" r:id="rId6"/>
    <p:sldId id="274" r:id="rId7"/>
    <p:sldId id="275" r:id="rId8"/>
    <p:sldId id="272" r:id="rId9"/>
    <p:sldId id="264" r:id="rId10"/>
    <p:sldId id="265" r:id="rId11"/>
    <p:sldId id="266" r:id="rId12"/>
    <p:sldId id="269" r:id="rId13"/>
    <p:sldId id="267" r:id="rId14"/>
    <p:sldId id="268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700" autoAdjust="0"/>
  </p:normalViewPr>
  <p:slideViewPr>
    <p:cSldViewPr snapToGrid="0">
      <p:cViewPr>
        <p:scale>
          <a:sx n="104" d="100"/>
          <a:sy n="104" d="100"/>
        </p:scale>
        <p:origin x="-780" y="-54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5A0ABC-E152-4058-9F28-9E94C6AEBEFF}" type="datetimeFigureOut">
              <a:rPr lang="zh-TW" altLang="en-US" smtClean="0"/>
              <a:t>2017/11/15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6B451F-8506-4290-86B1-615CC6C7C19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626503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6B451F-8506-4290-86B1-615CC6C7C190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813683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9334D819-9F07-4261-B09B-9E467E5D9002}" type="datetimeFigureOut">
              <a:rPr lang="en-US" dirty="0"/>
              <a:pPr/>
              <a:t>11/15/2017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11/15/2017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11/15/2017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11/15/2017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9334D819-9F07-4261-B09B-9E467E5D9002}" type="datetimeFigureOut">
              <a:rPr lang="en-US" dirty="0"/>
              <a:pPr/>
              <a:t>11/15/2017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11/15/2017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 xmlns="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11/15/2017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 xmlns="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11/15/2017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11/15/2017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9334D819-9F07-4261-B09B-9E467E5D9002}" type="datetimeFigureOut">
              <a:rPr lang="en-US" dirty="0"/>
              <a:t>11/15/2017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9334D819-9F07-4261-B09B-9E467E5D9002}" type="datetimeFigureOut">
              <a:rPr lang="en-US" dirty="0"/>
              <a:t>11/15/2017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334D819-9F07-4261-B09B-9E467E5D9002}" type="datetimeFigureOut">
              <a:rPr lang="en-US" dirty="0"/>
              <a:pPr/>
              <a:t>11/15/2017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mp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11" Type="http://schemas.openxmlformats.org/officeDocument/2006/relationships/image" Target="../media/image19.png"/><Relationship Id="rId5" Type="http://schemas.openxmlformats.org/officeDocument/2006/relationships/image" Target="../media/image14.jpeg"/><Relationship Id="rId10" Type="http://schemas.openxmlformats.org/officeDocument/2006/relationships/image" Target="../media/image18.png"/><Relationship Id="rId4" Type="http://schemas.openxmlformats.org/officeDocument/2006/relationships/image" Target="../media/image13.png"/><Relationship Id="rId9" Type="http://schemas.openxmlformats.org/officeDocument/2006/relationships/image" Target="../media/image17.png"/><Relationship Id="rId14" Type="http://schemas.microsoft.com/office/2007/relationships/hdphoto" Target="../media/hdphoto2.wdp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smtClean="0"/>
              <a:t>JAVA</a:t>
            </a:r>
            <a:r>
              <a:rPr lang="zh-TW" altLang="en-US" dirty="0" smtClean="0"/>
              <a:t>養成班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dirty="0" smtClean="0"/>
              <a:t>第</a:t>
            </a:r>
            <a:r>
              <a:rPr lang="en-US" altLang="zh-TW" dirty="0" smtClean="0"/>
              <a:t>97</a:t>
            </a:r>
            <a:r>
              <a:rPr lang="zh-TW" altLang="en-US" dirty="0" smtClean="0"/>
              <a:t>期第一組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zh-TW" altLang="en-US" dirty="0" smtClean="0"/>
              <a:t>教</a:t>
            </a:r>
            <a:r>
              <a:rPr lang="zh-TW" altLang="en-US" dirty="0"/>
              <a:t>練</a:t>
            </a:r>
            <a:r>
              <a:rPr lang="en-US" altLang="zh-TW" dirty="0" smtClean="0"/>
              <a:t>:</a:t>
            </a:r>
            <a:r>
              <a:rPr lang="zh-TW" altLang="en-US" dirty="0" smtClean="0"/>
              <a:t>劉翰卿、偉康科技</a:t>
            </a:r>
            <a:r>
              <a:rPr lang="en-US" altLang="zh-TW" dirty="0" smtClean="0"/>
              <a:t>Mark</a:t>
            </a:r>
          </a:p>
          <a:p>
            <a:r>
              <a:rPr lang="zh-TW" altLang="en-US" dirty="0"/>
              <a:t>球</a:t>
            </a:r>
            <a:r>
              <a:rPr lang="zh-TW" altLang="en-US" dirty="0" smtClean="0"/>
              <a:t>員</a:t>
            </a:r>
            <a:r>
              <a:rPr lang="en-US" altLang="zh-TW" dirty="0" smtClean="0"/>
              <a:t>:</a:t>
            </a:r>
            <a:r>
              <a:rPr lang="zh-TW" altLang="en-US" dirty="0"/>
              <a:t>朱奕叡、</a:t>
            </a:r>
            <a:r>
              <a:rPr lang="zh-TW" altLang="en-US" dirty="0" smtClean="0"/>
              <a:t>李紹群、</a:t>
            </a:r>
            <a:r>
              <a:rPr lang="zh-TW" altLang="en-US" dirty="0"/>
              <a:t>何其偉、</a:t>
            </a:r>
            <a:r>
              <a:rPr lang="zh-TW" altLang="en-US" dirty="0" smtClean="0"/>
              <a:t>高晟桓、陳品維、賴彥誠、張紘瑋</a:t>
            </a:r>
            <a:endParaRPr lang="zh-TW" altLang="en-US" dirty="0"/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893172" y="304800"/>
            <a:ext cx="10318418" cy="12385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0000" kern="1200" cap="all" spc="8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3600" dirty="0" smtClean="0"/>
              <a:t>企業</a:t>
            </a:r>
            <a:r>
              <a:rPr lang="zh-TW" altLang="en-US" sz="3600" dirty="0" smtClean="0"/>
              <a:t>專題　籃球</a:t>
            </a:r>
            <a:r>
              <a:rPr lang="zh-TW" altLang="en-US" sz="3600" dirty="0" smtClean="0"/>
              <a:t>賽事平台</a:t>
            </a:r>
            <a:r>
              <a:rPr lang="en-US" altLang="zh-TW" sz="3600" dirty="0" smtClean="0"/>
              <a:t>:</a:t>
            </a:r>
          </a:p>
          <a:p>
            <a:r>
              <a:rPr lang="en-US" altLang="zh-TW" sz="3600" dirty="0" err="1" smtClean="0"/>
              <a:t>Buzzer.beater</a:t>
            </a:r>
            <a:r>
              <a:rPr lang="en-US" altLang="zh-TW" sz="3600" dirty="0" smtClean="0"/>
              <a:t>()</a:t>
            </a:r>
            <a:endParaRPr lang="zh-TW" altLang="en-US" sz="3600" dirty="0"/>
          </a:p>
        </p:txBody>
      </p:sp>
    </p:spTree>
    <p:extLst>
      <p:ext uri="{BB962C8B-B14F-4D97-AF65-F5344CB8AC3E}">
        <p14:creationId xmlns:p14="http://schemas.microsoft.com/office/powerpoint/2010/main" val="2118687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USE</a:t>
            </a:r>
            <a:r>
              <a:rPr lang="zh-TW" altLang="en-US" smtClean="0"/>
              <a:t> </a:t>
            </a:r>
            <a:r>
              <a:rPr lang="en-US" altLang="zh-TW" dirty="0" smtClean="0"/>
              <a:t>CASE()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3618" y="1083625"/>
            <a:ext cx="9234441" cy="5774375"/>
          </a:xfrm>
        </p:spPr>
      </p:pic>
    </p:spTree>
    <p:extLst>
      <p:ext uri="{BB962C8B-B14F-4D97-AF65-F5344CB8AC3E}">
        <p14:creationId xmlns:p14="http://schemas.microsoft.com/office/powerpoint/2010/main" val="1509364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251678" y="382384"/>
            <a:ext cx="807781" cy="6141984"/>
          </a:xfrm>
        </p:spPr>
        <p:txBody>
          <a:bodyPr vert="eaVert">
            <a:normAutofit fontScale="90000"/>
          </a:bodyPr>
          <a:lstStyle/>
          <a:p>
            <a:r>
              <a:rPr lang="zh-TW" altLang="en-US" dirty="0" smtClean="0"/>
              <a:t>關聯式資料庫表格</a:t>
            </a:r>
            <a:endParaRPr lang="zh-TW" altLang="en-US" dirty="0"/>
          </a:p>
        </p:txBody>
      </p:sp>
      <p:pic>
        <p:nvPicPr>
          <p:cNvPr id="6" name="內容版面配置區 5" descr="畫面剪輯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1082" y="108813"/>
            <a:ext cx="6582032" cy="6749187"/>
          </a:xfrm>
        </p:spPr>
      </p:pic>
    </p:spTree>
    <p:extLst>
      <p:ext uri="{BB962C8B-B14F-4D97-AF65-F5344CB8AC3E}">
        <p14:creationId xmlns:p14="http://schemas.microsoft.com/office/powerpoint/2010/main" val="3143453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活動圖</a:t>
            </a:r>
            <a:r>
              <a:rPr lang="en-US" altLang="zh-TW" dirty="0" smtClean="0"/>
              <a:t>()</a:t>
            </a:r>
            <a:endParaRPr lang="zh-TW" altLang="en-US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8566" y="1198120"/>
            <a:ext cx="6684545" cy="5458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474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226964" y="382598"/>
            <a:ext cx="10178322" cy="1492132"/>
          </a:xfrm>
        </p:spPr>
        <p:txBody>
          <a:bodyPr/>
          <a:lstStyle/>
          <a:p>
            <a:r>
              <a:rPr lang="zh-TW" altLang="en-US" dirty="0" smtClean="0"/>
              <a:t>開發環境與技術</a:t>
            </a:r>
            <a:r>
              <a:rPr lang="en-US" altLang="zh-TW" dirty="0" smtClean="0"/>
              <a:t>()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9516" y="1454581"/>
            <a:ext cx="3016694" cy="1111276"/>
          </a:xfr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46" y="3587690"/>
            <a:ext cx="2366319" cy="2366319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7237" y="3587690"/>
            <a:ext cx="3148724" cy="1574362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7306" y="4231798"/>
            <a:ext cx="2269299" cy="1971675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0848" y="1329439"/>
            <a:ext cx="3590113" cy="2103581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5051" y="4819188"/>
            <a:ext cx="2394465" cy="1724015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7306" y="883774"/>
            <a:ext cx="2197609" cy="891330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0707" y="4120630"/>
            <a:ext cx="2082843" cy="2082843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7447" y="4819188"/>
            <a:ext cx="2066513" cy="1379977"/>
          </a:xfrm>
          <a:prstGeom prst="rect">
            <a:avLst/>
          </a:prstGeom>
        </p:spPr>
      </p:pic>
      <p:pic>
        <p:nvPicPr>
          <p:cNvPr id="18" name="圖片 17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9516" y="2820593"/>
            <a:ext cx="3015863" cy="767097"/>
          </a:xfrm>
          <a:prstGeom prst="rect">
            <a:avLst/>
          </a:prstGeom>
        </p:spPr>
      </p:pic>
      <p:pic>
        <p:nvPicPr>
          <p:cNvPr id="19" name="圖片 18"/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7428" y="1884885"/>
            <a:ext cx="2649057" cy="2145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502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 smtClean="0"/>
              <a:t>感謝</a:t>
            </a:r>
            <a:r>
              <a:rPr lang="en-US" altLang="zh-TW" dirty="0" smtClean="0"/>
              <a:t>()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251678" y="1128451"/>
            <a:ext cx="10178322" cy="5376851"/>
          </a:xfrm>
        </p:spPr>
        <p:txBody>
          <a:bodyPr>
            <a:normAutofit/>
          </a:bodyPr>
          <a:lstStyle/>
          <a:p>
            <a:r>
              <a:rPr lang="zh-TW" altLang="en-US" dirty="0" smtClean="0"/>
              <a:t>感謝資策會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導師  劉翰卿  老師</a:t>
            </a:r>
            <a:endParaRPr lang="en-US" altLang="zh-TW" dirty="0"/>
          </a:p>
          <a:p>
            <a:pPr marL="457200" lvl="1" indent="0">
              <a:buNone/>
            </a:pPr>
            <a:r>
              <a:rPr lang="zh-TW" altLang="en-US" dirty="0" smtClean="0"/>
              <a:t>    吳</a:t>
            </a:r>
            <a:r>
              <a:rPr lang="zh-TW" altLang="en-US" dirty="0"/>
              <a:t>念祖 </a:t>
            </a:r>
            <a:r>
              <a:rPr lang="zh-TW" altLang="en-US" dirty="0" smtClean="0"/>
              <a:t>組長</a:t>
            </a:r>
            <a:r>
              <a:rPr lang="en-US" altLang="zh-TW" dirty="0" smtClean="0"/>
              <a:t>	</a:t>
            </a:r>
            <a:r>
              <a:rPr lang="zh-TW" altLang="en-US" dirty="0" smtClean="0"/>
              <a:t>王孝弘 老師</a:t>
            </a:r>
            <a:r>
              <a:rPr lang="en-US" altLang="zh-TW" dirty="0" smtClean="0"/>
              <a:t>	</a:t>
            </a:r>
            <a:r>
              <a:rPr lang="zh-TW" altLang="en-US" dirty="0" smtClean="0"/>
              <a:t>紀宜昕 老師</a:t>
            </a:r>
            <a:r>
              <a:rPr lang="en-US" altLang="zh-TW" dirty="0" smtClean="0"/>
              <a:t>	</a:t>
            </a:r>
            <a:r>
              <a:rPr lang="zh-TW" altLang="en-US" dirty="0" smtClean="0"/>
              <a:t>蘇國鈞 老師 </a:t>
            </a:r>
            <a:endParaRPr lang="en-US" altLang="zh-TW" dirty="0" smtClean="0"/>
          </a:p>
          <a:p>
            <a:pPr marL="457200" lvl="1" indent="0">
              <a:buNone/>
            </a:pPr>
            <a:r>
              <a:rPr lang="zh-TW" altLang="en-US" dirty="0" smtClean="0"/>
              <a:t>    王憲春 老師</a:t>
            </a:r>
            <a:r>
              <a:rPr lang="en-US" altLang="zh-TW" dirty="0" smtClean="0"/>
              <a:t>	</a:t>
            </a:r>
            <a:r>
              <a:rPr lang="zh-TW" altLang="en-US" dirty="0" smtClean="0"/>
              <a:t>馬全德 老師</a:t>
            </a:r>
            <a:r>
              <a:rPr lang="en-US" altLang="zh-TW" dirty="0" smtClean="0"/>
              <a:t>	</a:t>
            </a:r>
            <a:r>
              <a:rPr lang="zh-TW" altLang="en-US" dirty="0" smtClean="0"/>
              <a:t>邱華傑 老師</a:t>
            </a:r>
            <a:r>
              <a:rPr lang="en-US" altLang="zh-TW" dirty="0" smtClean="0"/>
              <a:t>	</a:t>
            </a:r>
            <a:r>
              <a:rPr lang="zh-TW" altLang="en-US" dirty="0" smtClean="0"/>
              <a:t>陳</a:t>
            </a:r>
            <a:r>
              <a:rPr lang="zh-TW" altLang="en-US" dirty="0"/>
              <a:t>奕兆 老師</a:t>
            </a:r>
            <a:endParaRPr lang="en-US" altLang="zh-TW" dirty="0"/>
          </a:p>
          <a:p>
            <a:pPr marL="457200" lvl="1" indent="0">
              <a:buNone/>
            </a:pPr>
            <a:r>
              <a:rPr lang="zh-TW" altLang="en-US" dirty="0"/>
              <a:t>    俞中平 </a:t>
            </a:r>
            <a:r>
              <a:rPr lang="zh-TW" altLang="en-US" dirty="0" smtClean="0"/>
              <a:t>老師</a:t>
            </a:r>
            <a:r>
              <a:rPr lang="en-US" altLang="zh-TW" dirty="0" smtClean="0"/>
              <a:t>	</a:t>
            </a:r>
            <a:r>
              <a:rPr lang="zh-TW" altLang="en-US" dirty="0" smtClean="0"/>
              <a:t>潘麗珍 老師</a:t>
            </a:r>
            <a:r>
              <a:rPr lang="en-US" altLang="zh-TW" dirty="0" smtClean="0"/>
              <a:t>	</a:t>
            </a:r>
            <a:r>
              <a:rPr lang="zh-TW" altLang="en-US" dirty="0" smtClean="0"/>
              <a:t>吳永志 老師</a:t>
            </a:r>
            <a:r>
              <a:rPr lang="en-US" altLang="zh-TW" dirty="0" smtClean="0"/>
              <a:t>	</a:t>
            </a:r>
            <a:r>
              <a:rPr lang="zh-TW" altLang="en-US" dirty="0" smtClean="0"/>
              <a:t>陳銀華 老師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還有資策會的全體員工以及打掃阿姨</a:t>
            </a:r>
            <a:endParaRPr lang="en-US" altLang="zh-TW" dirty="0" smtClean="0"/>
          </a:p>
          <a:p>
            <a:endParaRPr lang="en-US" altLang="zh-TW" dirty="0" smtClean="0"/>
          </a:p>
          <a:p>
            <a:r>
              <a:rPr lang="zh-TW" altLang="en-US" dirty="0" smtClean="0"/>
              <a:t>特別感謝偉康科技 </a:t>
            </a:r>
            <a:r>
              <a:rPr lang="en-US" altLang="zh-TW" dirty="0" smtClean="0"/>
              <a:t>Mark</a:t>
            </a:r>
            <a:r>
              <a:rPr lang="zh-TW" altLang="en-US" dirty="0" smtClean="0"/>
              <a:t> 的指導</a:t>
            </a:r>
            <a:endParaRPr lang="en-US" altLang="zh-TW" dirty="0" smtClean="0"/>
          </a:p>
          <a:p>
            <a:endParaRPr lang="en-US" altLang="zh-TW" dirty="0" smtClean="0"/>
          </a:p>
          <a:p>
            <a:r>
              <a:rPr lang="zh-TW" altLang="en-US" dirty="0" smtClean="0"/>
              <a:t>感謝在座廠商的聆聽</a:t>
            </a:r>
            <a:endParaRPr lang="zh-TW" alt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5215" y="3161209"/>
            <a:ext cx="5339274" cy="3344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719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746199"/>
          </a:xfrm>
        </p:spPr>
        <p:txBody>
          <a:bodyPr>
            <a:normAutofit fontScale="90000"/>
          </a:bodyPr>
          <a:lstStyle/>
          <a:p>
            <a:r>
              <a:rPr lang="zh-TW" altLang="en-US" dirty="0" smtClean="0"/>
              <a:t>組員介紹</a:t>
            </a:r>
            <a:r>
              <a:rPr lang="en-US" altLang="zh-TW" dirty="0" smtClean="0"/>
              <a:t>: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251678" y="1276865"/>
            <a:ext cx="10178322" cy="4602727"/>
          </a:xfrm>
        </p:spPr>
        <p:txBody>
          <a:bodyPr/>
          <a:lstStyle/>
          <a:p>
            <a:r>
              <a:rPr lang="zh-TW" altLang="en-US" dirty="0" smtClean="0"/>
              <a:t>組長</a:t>
            </a:r>
            <a:r>
              <a:rPr lang="en-US" altLang="zh-TW" dirty="0" smtClean="0"/>
              <a:t>(</a:t>
            </a:r>
            <a:r>
              <a:rPr lang="en-US" altLang="zh-TW" dirty="0" smtClean="0"/>
              <a:t>function</a:t>
            </a:r>
            <a:r>
              <a:rPr lang="en-US" altLang="zh-TW" dirty="0" smtClean="0"/>
              <a:t> </a:t>
            </a:r>
            <a:r>
              <a:rPr lang="zh-TW" altLang="en-US" dirty="0" smtClean="0"/>
              <a:t>何其偉</a:t>
            </a:r>
            <a:r>
              <a:rPr lang="en-US" altLang="zh-TW" dirty="0" smtClean="0"/>
              <a:t>)</a:t>
            </a:r>
          </a:p>
          <a:p>
            <a:r>
              <a:rPr lang="zh-TW" altLang="en-US" dirty="0" smtClean="0"/>
              <a:t>工</a:t>
            </a:r>
            <a:r>
              <a:rPr lang="zh-TW" altLang="en-US" dirty="0"/>
              <a:t>作</a:t>
            </a:r>
            <a:r>
              <a:rPr lang="zh-TW" altLang="en-US" dirty="0" smtClean="0"/>
              <a:t>內容</a:t>
            </a:r>
            <a:r>
              <a:rPr lang="en-US" altLang="zh-TW" dirty="0" smtClean="0"/>
              <a:t>(Date </a:t>
            </a:r>
            <a:r>
              <a:rPr lang="en-US" altLang="zh-TW" dirty="0"/>
              <a:t>150</a:t>
            </a:r>
            <a:r>
              <a:rPr lang="zh-TW" altLang="en-US" dirty="0"/>
              <a:t> 天</a:t>
            </a:r>
            <a:r>
              <a:rPr lang="en-US" altLang="zh-TW" dirty="0" smtClean="0"/>
              <a:t>)</a:t>
            </a:r>
            <a:r>
              <a:rPr lang="zh-TW" altLang="en-US" dirty="0" smtClean="0"/>
              <a:t>｛ </a:t>
            </a:r>
            <a:endParaRPr lang="en-US" altLang="zh-TW" dirty="0" smtClean="0"/>
          </a:p>
          <a:p>
            <a:pPr lvl="1"/>
            <a:r>
              <a:rPr lang="en-US" altLang="zh-TW" dirty="0"/>
              <a:t>Public </a:t>
            </a:r>
            <a:r>
              <a:rPr lang="zh-TW" altLang="en-US" dirty="0"/>
              <a:t>前台</a:t>
            </a:r>
            <a:r>
              <a:rPr lang="en-US" altLang="zh-TW" dirty="0"/>
              <a:t>()</a:t>
            </a:r>
          </a:p>
          <a:p>
            <a:pPr lvl="2"/>
            <a:r>
              <a:rPr lang="zh-TW" altLang="zh-TW" dirty="0" smtClean="0"/>
              <a:t>登入系統 </a:t>
            </a:r>
            <a:r>
              <a:rPr lang="en-US" altLang="zh-TW" dirty="0"/>
              <a:t>(</a:t>
            </a:r>
            <a:r>
              <a:rPr lang="en-US" altLang="zh-TW" dirty="0" smtClean="0"/>
              <a:t>Google  </a:t>
            </a:r>
            <a:r>
              <a:rPr lang="zh-TW" altLang="zh-TW" dirty="0"/>
              <a:t>、</a:t>
            </a:r>
            <a:r>
              <a:rPr lang="en-US" altLang="zh-TW" dirty="0" smtClean="0"/>
              <a:t>Facebook)</a:t>
            </a:r>
          </a:p>
          <a:p>
            <a:pPr lvl="1"/>
            <a:r>
              <a:rPr lang="en-US" altLang="zh-TW" dirty="0"/>
              <a:t>Private</a:t>
            </a:r>
            <a:r>
              <a:rPr lang="zh-TW" altLang="en-US" dirty="0"/>
              <a:t>後台</a:t>
            </a:r>
            <a:r>
              <a:rPr lang="en-US" altLang="zh-TW" dirty="0"/>
              <a:t>()</a:t>
            </a:r>
          </a:p>
          <a:p>
            <a:pPr lvl="2"/>
            <a:r>
              <a:rPr lang="zh-TW" altLang="en-US" dirty="0" smtClean="0"/>
              <a:t>會員</a:t>
            </a:r>
            <a:r>
              <a:rPr lang="zh-TW" altLang="en-US" dirty="0"/>
              <a:t>權限</a:t>
            </a:r>
            <a:r>
              <a:rPr lang="zh-TW" altLang="en-US" dirty="0" smtClean="0"/>
              <a:t>管理</a:t>
            </a:r>
            <a:endParaRPr lang="en-US" altLang="zh-TW" dirty="0"/>
          </a:p>
          <a:p>
            <a:pPr lvl="1"/>
            <a:r>
              <a:rPr lang="zh-TW" altLang="en-US" dirty="0"/>
              <a:t>資料庫建構及整合</a:t>
            </a:r>
            <a:endParaRPr lang="en-US" altLang="zh-TW" dirty="0"/>
          </a:p>
          <a:p>
            <a:pPr lvl="1"/>
            <a:r>
              <a:rPr lang="zh-TW" altLang="en-US" dirty="0"/>
              <a:t>系統</a:t>
            </a:r>
            <a:r>
              <a:rPr lang="zh-TW" altLang="en-US" dirty="0" smtClean="0"/>
              <a:t>整合</a:t>
            </a:r>
            <a:endParaRPr lang="en-US" altLang="zh-TW" dirty="0" smtClean="0"/>
          </a:p>
          <a:p>
            <a:pPr marL="457200" lvl="1" indent="0">
              <a:buNone/>
            </a:pPr>
            <a:r>
              <a:rPr lang="zh-TW" altLang="en-US" dirty="0" smtClean="0"/>
              <a:t>｝</a:t>
            </a:r>
            <a:r>
              <a:rPr lang="en-US" altLang="zh-TW" dirty="0" smtClean="0"/>
              <a:t>;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0541" y="755484"/>
            <a:ext cx="6013621" cy="494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83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746199"/>
          </a:xfrm>
        </p:spPr>
        <p:txBody>
          <a:bodyPr>
            <a:normAutofit fontScale="90000"/>
          </a:bodyPr>
          <a:lstStyle/>
          <a:p>
            <a:r>
              <a:rPr lang="zh-TW" altLang="en-US" dirty="0" smtClean="0"/>
              <a:t>組員介紹</a:t>
            </a:r>
            <a:r>
              <a:rPr lang="en-US" altLang="zh-TW" dirty="0" smtClean="0"/>
              <a:t>: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251678" y="1276865"/>
            <a:ext cx="10178322" cy="4602727"/>
          </a:xfrm>
        </p:spPr>
        <p:txBody>
          <a:bodyPr/>
          <a:lstStyle/>
          <a:p>
            <a:r>
              <a:rPr lang="zh-TW" altLang="en-US" dirty="0" smtClean="0"/>
              <a:t>副組長</a:t>
            </a:r>
            <a:r>
              <a:rPr lang="en-US" altLang="zh-TW" dirty="0"/>
              <a:t>(</a:t>
            </a:r>
            <a:r>
              <a:rPr lang="en-US" altLang="zh-TW" dirty="0" smtClean="0"/>
              <a:t>function </a:t>
            </a:r>
            <a:r>
              <a:rPr lang="zh-TW" altLang="en-US" dirty="0" smtClean="0"/>
              <a:t>高</a:t>
            </a:r>
            <a:r>
              <a:rPr lang="zh-TW" altLang="en-US" dirty="0" smtClean="0"/>
              <a:t>晟桓 </a:t>
            </a:r>
            <a:r>
              <a:rPr lang="en-US" altLang="zh-TW" dirty="0" smtClean="0"/>
              <a:t>)</a:t>
            </a:r>
          </a:p>
          <a:p>
            <a:r>
              <a:rPr lang="zh-TW" altLang="en-US" dirty="0" smtClean="0"/>
              <a:t>工</a:t>
            </a:r>
            <a:r>
              <a:rPr lang="zh-TW" altLang="en-US" dirty="0"/>
              <a:t>作</a:t>
            </a:r>
            <a:r>
              <a:rPr lang="zh-TW" altLang="en-US" dirty="0" smtClean="0"/>
              <a:t>內容</a:t>
            </a:r>
            <a:r>
              <a:rPr lang="en-US" altLang="zh-TW" dirty="0" smtClean="0"/>
              <a:t>(</a:t>
            </a:r>
            <a:r>
              <a:rPr lang="en-US" altLang="zh-TW" dirty="0"/>
              <a:t>Date </a:t>
            </a:r>
            <a:r>
              <a:rPr lang="en-US" altLang="zh-TW" dirty="0" smtClean="0"/>
              <a:t>150</a:t>
            </a:r>
            <a:r>
              <a:rPr lang="zh-TW" altLang="en-US" dirty="0" smtClean="0"/>
              <a:t> </a:t>
            </a:r>
            <a:r>
              <a:rPr lang="zh-TW" altLang="en-US" dirty="0"/>
              <a:t>天</a:t>
            </a:r>
            <a:r>
              <a:rPr lang="en-US" altLang="zh-TW" dirty="0" smtClean="0"/>
              <a:t>){</a:t>
            </a:r>
            <a:r>
              <a:rPr lang="zh-TW" altLang="en-US" dirty="0" smtClean="0"/>
              <a:t> 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Public </a:t>
            </a:r>
            <a:r>
              <a:rPr lang="zh-TW" altLang="en-US" dirty="0" smtClean="0"/>
              <a:t>前台</a:t>
            </a:r>
            <a:r>
              <a:rPr lang="en-US" altLang="zh-TW" dirty="0" smtClean="0"/>
              <a:t>()</a:t>
            </a:r>
          </a:p>
          <a:p>
            <a:pPr lvl="2"/>
            <a:r>
              <a:rPr lang="zh-TW" altLang="en-US" dirty="0" smtClean="0"/>
              <a:t>網頁設</a:t>
            </a:r>
            <a:r>
              <a:rPr lang="zh-TW" altLang="en-US" dirty="0"/>
              <a:t>計</a:t>
            </a:r>
            <a:endParaRPr lang="en-US" altLang="zh-TW" dirty="0"/>
          </a:p>
          <a:p>
            <a:pPr lvl="1"/>
            <a:r>
              <a:rPr lang="en-US" altLang="zh-TW" dirty="0" smtClean="0"/>
              <a:t>Private</a:t>
            </a:r>
            <a:r>
              <a:rPr lang="zh-TW" altLang="en-US" dirty="0" smtClean="0"/>
              <a:t>後台</a:t>
            </a:r>
            <a:r>
              <a:rPr lang="en-US" altLang="zh-TW" dirty="0" smtClean="0"/>
              <a:t>()</a:t>
            </a:r>
          </a:p>
          <a:p>
            <a:pPr lvl="2"/>
            <a:r>
              <a:rPr lang="zh-TW" altLang="en-US" dirty="0"/>
              <a:t>資料庫</a:t>
            </a:r>
            <a:r>
              <a:rPr lang="zh-TW" altLang="en-US" dirty="0" smtClean="0"/>
              <a:t>建立</a:t>
            </a:r>
            <a:r>
              <a:rPr lang="en-US" altLang="zh-TW" dirty="0" smtClean="0"/>
              <a:t>	</a:t>
            </a:r>
            <a:endParaRPr lang="en-US" altLang="zh-TW" dirty="0"/>
          </a:p>
          <a:p>
            <a:pPr lvl="1"/>
            <a:r>
              <a:rPr lang="zh-TW" altLang="en-US" dirty="0"/>
              <a:t>網頁</a:t>
            </a:r>
            <a:r>
              <a:rPr lang="zh-TW" altLang="en-US" dirty="0" smtClean="0"/>
              <a:t>測試</a:t>
            </a:r>
            <a:endParaRPr lang="en-US" altLang="zh-TW" dirty="0"/>
          </a:p>
          <a:p>
            <a:pPr marL="457200" lvl="1" indent="0">
              <a:buNone/>
            </a:pPr>
            <a:r>
              <a:rPr lang="zh-TW" altLang="en-US" dirty="0" smtClean="0"/>
              <a:t>｝</a:t>
            </a:r>
            <a:r>
              <a:rPr lang="en-US" altLang="zh-TW" dirty="0" smtClean="0"/>
              <a:t>;</a:t>
            </a:r>
            <a:endParaRPr lang="en-US" altLang="zh-TW" dirty="0"/>
          </a:p>
          <a:p>
            <a:pPr lvl="2"/>
            <a:endParaRPr lang="en-US" altLang="zh-TW" dirty="0" smtClean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8816" y="165977"/>
            <a:ext cx="3694828" cy="6114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894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746199"/>
          </a:xfrm>
        </p:spPr>
        <p:txBody>
          <a:bodyPr>
            <a:normAutofit fontScale="90000"/>
          </a:bodyPr>
          <a:lstStyle/>
          <a:p>
            <a:r>
              <a:rPr lang="zh-TW" altLang="en-US" dirty="0" smtClean="0"/>
              <a:t>組員介紹</a:t>
            </a:r>
            <a:r>
              <a:rPr lang="en-US" altLang="zh-TW" dirty="0" smtClean="0"/>
              <a:t>: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251678" y="1276865"/>
            <a:ext cx="10178322" cy="4602727"/>
          </a:xfrm>
        </p:spPr>
        <p:txBody>
          <a:bodyPr>
            <a:normAutofit lnSpcReduction="10000"/>
          </a:bodyPr>
          <a:lstStyle/>
          <a:p>
            <a:r>
              <a:rPr lang="zh-TW" altLang="en-US" dirty="0" smtClean="0"/>
              <a:t>組員</a:t>
            </a:r>
            <a:r>
              <a:rPr lang="en-US" altLang="zh-TW" dirty="0"/>
              <a:t>(</a:t>
            </a:r>
            <a:r>
              <a:rPr lang="en-US" altLang="zh-TW" dirty="0" smtClean="0"/>
              <a:t>function </a:t>
            </a:r>
            <a:r>
              <a:rPr lang="zh-TW" altLang="en-US" dirty="0" smtClean="0"/>
              <a:t>張</a:t>
            </a:r>
            <a:r>
              <a:rPr lang="zh-TW" altLang="en-US" dirty="0" smtClean="0"/>
              <a:t>紘瑋</a:t>
            </a:r>
            <a:r>
              <a:rPr lang="en-US" altLang="zh-TW" dirty="0" smtClean="0"/>
              <a:t>)</a:t>
            </a:r>
            <a:r>
              <a:rPr lang="zh-TW" altLang="en-US" dirty="0" smtClean="0"/>
              <a:t> </a:t>
            </a:r>
            <a:endParaRPr lang="en-US" altLang="zh-TW" dirty="0" smtClean="0"/>
          </a:p>
          <a:p>
            <a:r>
              <a:rPr lang="zh-TW" altLang="en-US" dirty="0" smtClean="0"/>
              <a:t>工</a:t>
            </a:r>
            <a:r>
              <a:rPr lang="zh-TW" altLang="en-US" dirty="0"/>
              <a:t>作</a:t>
            </a:r>
            <a:r>
              <a:rPr lang="zh-TW" altLang="en-US" dirty="0" smtClean="0"/>
              <a:t>內容</a:t>
            </a:r>
            <a:r>
              <a:rPr lang="en-US" altLang="zh-TW" dirty="0" smtClean="0"/>
              <a:t>(</a:t>
            </a:r>
            <a:r>
              <a:rPr lang="en-US" altLang="zh-TW" dirty="0"/>
              <a:t>Date 150</a:t>
            </a:r>
            <a:r>
              <a:rPr lang="zh-TW" altLang="en-US" dirty="0"/>
              <a:t> </a:t>
            </a:r>
            <a:r>
              <a:rPr lang="zh-TW" altLang="en-US" dirty="0" smtClean="0"/>
              <a:t>天</a:t>
            </a:r>
            <a:r>
              <a:rPr lang="en-US" altLang="zh-TW" dirty="0" smtClean="0"/>
              <a:t>){</a:t>
            </a:r>
            <a:r>
              <a:rPr lang="zh-TW" altLang="en-US" dirty="0" smtClean="0"/>
              <a:t> </a:t>
            </a:r>
            <a:endParaRPr lang="en-US" altLang="zh-TW" dirty="0" smtClean="0"/>
          </a:p>
          <a:p>
            <a:pPr lvl="1"/>
            <a:r>
              <a:rPr lang="en-US" altLang="zh-TW" dirty="0"/>
              <a:t>Public </a:t>
            </a:r>
            <a:r>
              <a:rPr lang="zh-TW" altLang="en-US" dirty="0"/>
              <a:t>前台</a:t>
            </a:r>
            <a:r>
              <a:rPr lang="en-US" altLang="zh-TW" dirty="0" smtClean="0"/>
              <a:t>()</a:t>
            </a:r>
            <a:r>
              <a:rPr lang="zh-TW" altLang="en-US" dirty="0" smtClean="0"/>
              <a:t> </a:t>
            </a:r>
            <a:endParaRPr lang="en-US" altLang="zh-TW" dirty="0" smtClean="0"/>
          </a:p>
          <a:p>
            <a:pPr lvl="2"/>
            <a:r>
              <a:rPr lang="zh-TW" altLang="en-US" dirty="0" smtClean="0"/>
              <a:t>賽季、賽程功能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Private</a:t>
            </a:r>
            <a:r>
              <a:rPr lang="zh-TW" altLang="en-US" dirty="0" smtClean="0"/>
              <a:t>後台</a:t>
            </a:r>
            <a:r>
              <a:rPr lang="en-US" altLang="zh-TW" dirty="0" smtClean="0"/>
              <a:t>()</a:t>
            </a:r>
            <a:r>
              <a:rPr lang="zh-TW" altLang="en-US" dirty="0" smtClean="0"/>
              <a:t> </a:t>
            </a:r>
            <a:endParaRPr lang="en-US" altLang="zh-TW" dirty="0" smtClean="0"/>
          </a:p>
          <a:p>
            <a:pPr lvl="2"/>
            <a:r>
              <a:rPr lang="zh-TW" altLang="en-US" dirty="0" smtClean="0"/>
              <a:t>賽季管理功能</a:t>
            </a:r>
            <a:endParaRPr lang="en-US" altLang="zh-TW" dirty="0" smtClean="0"/>
          </a:p>
          <a:p>
            <a:pPr lvl="2"/>
            <a:r>
              <a:rPr lang="zh-TW" altLang="en-US" dirty="0" smtClean="0"/>
              <a:t>賽程管理功能</a:t>
            </a:r>
            <a:endParaRPr lang="en-US" altLang="zh-TW" dirty="0" smtClean="0"/>
          </a:p>
          <a:p>
            <a:pPr lvl="2"/>
            <a:r>
              <a:rPr lang="zh-TW" altLang="en-US" dirty="0" smtClean="0"/>
              <a:t>賽事編排系統</a:t>
            </a:r>
            <a:endParaRPr lang="en-US" altLang="zh-TW" dirty="0" smtClean="0"/>
          </a:p>
          <a:p>
            <a:pPr lvl="2"/>
            <a:r>
              <a:rPr lang="en-US" altLang="zh-TW" dirty="0" err="1" smtClean="0"/>
              <a:t>Execel</a:t>
            </a:r>
            <a:r>
              <a:rPr lang="zh-TW" altLang="en-US" dirty="0" smtClean="0"/>
              <a:t>功能</a:t>
            </a:r>
            <a:endParaRPr lang="en-US" altLang="zh-TW" dirty="0" smtClean="0"/>
          </a:p>
          <a:p>
            <a:pPr lvl="2"/>
            <a:r>
              <a:rPr lang="en-US" altLang="zh-TW" dirty="0" smtClean="0"/>
              <a:t>Google </a:t>
            </a:r>
            <a:r>
              <a:rPr lang="en-US" altLang="zh-TW" dirty="0" smtClean="0"/>
              <a:t>Map</a:t>
            </a:r>
          </a:p>
          <a:p>
            <a:pPr lvl="2"/>
            <a:r>
              <a:rPr lang="en-US" altLang="zh-TW" dirty="0" smtClean="0"/>
              <a:t>Google </a:t>
            </a:r>
            <a:r>
              <a:rPr lang="zh-TW" altLang="en-US" dirty="0" smtClean="0"/>
              <a:t>行事曆</a:t>
            </a:r>
            <a:endParaRPr lang="en-US" altLang="zh-TW" dirty="0" smtClean="0"/>
          </a:p>
          <a:p>
            <a:pPr marL="457200" lvl="1" indent="0">
              <a:buNone/>
            </a:pPr>
            <a:r>
              <a:rPr lang="zh-TW" altLang="en-US" dirty="0"/>
              <a:t>資料庫建</a:t>
            </a:r>
            <a:r>
              <a:rPr lang="zh-TW" altLang="en-US" dirty="0" smtClean="0"/>
              <a:t>構及整合</a:t>
            </a:r>
            <a:endParaRPr lang="en-US" altLang="zh-TW" dirty="0"/>
          </a:p>
          <a:p>
            <a:pPr marL="457200" lvl="1" indent="0">
              <a:buNone/>
            </a:pPr>
            <a:r>
              <a:rPr lang="zh-TW" altLang="en-US" dirty="0"/>
              <a:t>｝</a:t>
            </a:r>
            <a:r>
              <a:rPr lang="en-US" altLang="zh-TW" dirty="0"/>
              <a:t>;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6333" y="642551"/>
            <a:ext cx="6613667" cy="4958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761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746199"/>
          </a:xfrm>
        </p:spPr>
        <p:txBody>
          <a:bodyPr>
            <a:normAutofit fontScale="90000"/>
          </a:bodyPr>
          <a:lstStyle/>
          <a:p>
            <a:r>
              <a:rPr lang="zh-TW" altLang="en-US" dirty="0" smtClean="0"/>
              <a:t>組員介紹</a:t>
            </a:r>
            <a:r>
              <a:rPr lang="en-US" altLang="zh-TW" dirty="0" smtClean="0"/>
              <a:t>: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251678" y="1276865"/>
            <a:ext cx="10178322" cy="4602727"/>
          </a:xfrm>
        </p:spPr>
        <p:txBody>
          <a:bodyPr/>
          <a:lstStyle/>
          <a:p>
            <a:r>
              <a:rPr lang="zh-TW" altLang="en-US" dirty="0" smtClean="0"/>
              <a:t>組員</a:t>
            </a:r>
            <a:r>
              <a:rPr lang="en-US" altLang="zh-TW" dirty="0"/>
              <a:t>(</a:t>
            </a:r>
            <a:r>
              <a:rPr lang="en-US" altLang="zh-TW" dirty="0" smtClean="0"/>
              <a:t>function </a:t>
            </a:r>
            <a:r>
              <a:rPr lang="zh-TW" altLang="en-US" dirty="0" smtClean="0"/>
              <a:t>李</a:t>
            </a:r>
            <a:r>
              <a:rPr lang="zh-TW" altLang="en-US" dirty="0" smtClean="0"/>
              <a:t>紹群</a:t>
            </a:r>
            <a:r>
              <a:rPr lang="en-US" altLang="zh-TW" dirty="0" smtClean="0"/>
              <a:t>)</a:t>
            </a:r>
            <a:r>
              <a:rPr lang="zh-TW" altLang="en-US" dirty="0" smtClean="0"/>
              <a:t> </a:t>
            </a:r>
            <a:endParaRPr lang="en-US" altLang="zh-TW" dirty="0" smtClean="0"/>
          </a:p>
          <a:p>
            <a:r>
              <a:rPr lang="zh-TW" altLang="en-US" dirty="0" smtClean="0"/>
              <a:t>工</a:t>
            </a:r>
            <a:r>
              <a:rPr lang="zh-TW" altLang="en-US" dirty="0"/>
              <a:t>作</a:t>
            </a:r>
            <a:r>
              <a:rPr lang="zh-TW" altLang="en-US" dirty="0" smtClean="0"/>
              <a:t>內容</a:t>
            </a:r>
            <a:r>
              <a:rPr lang="en-US" altLang="zh-TW" dirty="0" smtClean="0"/>
              <a:t>(</a:t>
            </a:r>
            <a:r>
              <a:rPr lang="en-US" altLang="zh-TW" dirty="0"/>
              <a:t>Date 150</a:t>
            </a:r>
            <a:r>
              <a:rPr lang="zh-TW" altLang="en-US" dirty="0"/>
              <a:t> 天</a:t>
            </a:r>
            <a:r>
              <a:rPr lang="en-US" altLang="zh-TW" dirty="0" smtClean="0"/>
              <a:t>){</a:t>
            </a:r>
          </a:p>
          <a:p>
            <a:pPr lvl="1"/>
            <a:r>
              <a:rPr lang="en-US" altLang="zh-TW" dirty="0"/>
              <a:t>Public </a:t>
            </a:r>
            <a:r>
              <a:rPr lang="zh-TW" altLang="en-US" dirty="0"/>
              <a:t>前台</a:t>
            </a:r>
            <a:r>
              <a:rPr lang="en-US" altLang="zh-TW" dirty="0"/>
              <a:t>()</a:t>
            </a:r>
          </a:p>
          <a:p>
            <a:pPr lvl="2"/>
            <a:r>
              <a:rPr lang="zh-TW" altLang="en-US" dirty="0" smtClean="0"/>
              <a:t>個人數</a:t>
            </a:r>
            <a:r>
              <a:rPr lang="zh-TW" altLang="en-US" dirty="0"/>
              <a:t>據</a:t>
            </a:r>
            <a:r>
              <a:rPr lang="zh-TW" altLang="en-US" dirty="0" smtClean="0"/>
              <a:t>功能</a:t>
            </a:r>
            <a:endParaRPr lang="en-US" altLang="zh-TW" dirty="0" smtClean="0"/>
          </a:p>
          <a:p>
            <a:pPr lvl="2"/>
            <a:r>
              <a:rPr lang="zh-TW" altLang="en-US" dirty="0" smtClean="0"/>
              <a:t>球隊數據功能</a:t>
            </a:r>
            <a:endParaRPr lang="en-US" altLang="zh-TW" dirty="0" smtClean="0"/>
          </a:p>
          <a:p>
            <a:pPr lvl="2"/>
            <a:r>
              <a:rPr lang="zh-TW" altLang="en-US" dirty="0" smtClean="0"/>
              <a:t>賽事數據功</a:t>
            </a:r>
            <a:r>
              <a:rPr lang="zh-TW" altLang="en-US" dirty="0"/>
              <a:t>能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Private </a:t>
            </a:r>
            <a:r>
              <a:rPr lang="zh-TW" altLang="en-US" dirty="0" smtClean="0"/>
              <a:t>後台</a:t>
            </a:r>
            <a:r>
              <a:rPr lang="en-US" altLang="zh-TW" dirty="0" smtClean="0"/>
              <a:t>()</a:t>
            </a:r>
            <a:r>
              <a:rPr lang="zh-TW" altLang="en-US" dirty="0" smtClean="0"/>
              <a:t> </a:t>
            </a:r>
            <a:endParaRPr lang="en-US" altLang="zh-TW" dirty="0" smtClean="0"/>
          </a:p>
          <a:p>
            <a:pPr lvl="2"/>
            <a:r>
              <a:rPr lang="zh-TW" altLang="en-US" dirty="0" smtClean="0"/>
              <a:t>個人數據管理</a:t>
            </a:r>
            <a:endParaRPr lang="en-US" altLang="zh-TW" dirty="0" smtClean="0"/>
          </a:p>
          <a:p>
            <a:pPr lvl="2"/>
            <a:r>
              <a:rPr lang="zh-TW" altLang="en-US" dirty="0" smtClean="0"/>
              <a:t>球隊數據管理</a:t>
            </a:r>
            <a:endParaRPr lang="en-US" altLang="zh-TW" dirty="0" smtClean="0"/>
          </a:p>
          <a:p>
            <a:pPr lvl="2"/>
            <a:r>
              <a:rPr lang="zh-TW" altLang="en-US" dirty="0" smtClean="0"/>
              <a:t>賽事</a:t>
            </a:r>
            <a:r>
              <a:rPr lang="zh-TW" altLang="en-US" dirty="0"/>
              <a:t>數據管理</a:t>
            </a:r>
            <a:endParaRPr lang="en-US" altLang="zh-TW" dirty="0"/>
          </a:p>
          <a:p>
            <a:pPr marL="457200" lvl="1" indent="0">
              <a:buNone/>
            </a:pPr>
            <a:r>
              <a:rPr lang="zh-TW" altLang="en-US" dirty="0" smtClean="0"/>
              <a:t>｝</a:t>
            </a:r>
            <a:r>
              <a:rPr lang="en-US" altLang="zh-TW" dirty="0" smtClean="0"/>
              <a:t>;</a:t>
            </a:r>
            <a:endParaRPr lang="en-US" altLang="zh-TW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2138" y="755484"/>
            <a:ext cx="6477862" cy="4856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985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746199"/>
          </a:xfrm>
        </p:spPr>
        <p:txBody>
          <a:bodyPr>
            <a:normAutofit fontScale="90000"/>
          </a:bodyPr>
          <a:lstStyle/>
          <a:p>
            <a:r>
              <a:rPr lang="zh-TW" altLang="en-US" dirty="0" smtClean="0"/>
              <a:t>組員介紹</a:t>
            </a:r>
            <a:r>
              <a:rPr lang="en-US" altLang="zh-TW" dirty="0" smtClean="0"/>
              <a:t>: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251678" y="1276865"/>
            <a:ext cx="10178322" cy="4602727"/>
          </a:xfrm>
        </p:spPr>
        <p:txBody>
          <a:bodyPr/>
          <a:lstStyle/>
          <a:p>
            <a:r>
              <a:rPr lang="zh-TW" altLang="en-US" dirty="0" smtClean="0"/>
              <a:t>組員</a:t>
            </a:r>
            <a:r>
              <a:rPr lang="en-US" altLang="zh-TW" dirty="0"/>
              <a:t>(</a:t>
            </a:r>
            <a:r>
              <a:rPr lang="en-US" altLang="zh-TW" dirty="0" smtClean="0"/>
              <a:t>function </a:t>
            </a:r>
            <a:r>
              <a:rPr lang="zh-TW" altLang="en-US" dirty="0" smtClean="0"/>
              <a:t>賴彥誠</a:t>
            </a:r>
            <a:r>
              <a:rPr lang="en-US" altLang="zh-TW" dirty="0" smtClean="0"/>
              <a:t>)</a:t>
            </a:r>
            <a:r>
              <a:rPr lang="zh-TW" altLang="en-US" dirty="0" smtClean="0"/>
              <a:t> </a:t>
            </a:r>
            <a:endParaRPr lang="en-US" altLang="zh-TW" dirty="0" smtClean="0"/>
          </a:p>
          <a:p>
            <a:r>
              <a:rPr lang="zh-TW" altLang="en-US" dirty="0" smtClean="0"/>
              <a:t>工</a:t>
            </a:r>
            <a:r>
              <a:rPr lang="zh-TW" altLang="en-US" dirty="0"/>
              <a:t>作</a:t>
            </a:r>
            <a:r>
              <a:rPr lang="zh-TW" altLang="en-US" dirty="0" smtClean="0"/>
              <a:t>內容</a:t>
            </a:r>
            <a:r>
              <a:rPr lang="en-US" altLang="zh-TW" dirty="0" smtClean="0"/>
              <a:t>(</a:t>
            </a:r>
            <a:r>
              <a:rPr lang="en-US" altLang="zh-TW" dirty="0"/>
              <a:t>Date 150</a:t>
            </a:r>
            <a:r>
              <a:rPr lang="zh-TW" altLang="en-US" dirty="0"/>
              <a:t> 天</a:t>
            </a:r>
            <a:r>
              <a:rPr lang="en-US" altLang="zh-TW" dirty="0" smtClean="0"/>
              <a:t>)</a:t>
            </a:r>
            <a:r>
              <a:rPr lang="zh-TW" altLang="en-US" dirty="0" smtClean="0"/>
              <a:t>｛ </a:t>
            </a:r>
            <a:endParaRPr lang="en-US" altLang="zh-TW" dirty="0" smtClean="0"/>
          </a:p>
          <a:p>
            <a:pPr lvl="1"/>
            <a:r>
              <a:rPr lang="en-US" altLang="zh-TW" dirty="0"/>
              <a:t>Public </a:t>
            </a:r>
            <a:r>
              <a:rPr lang="zh-TW" altLang="en-US" dirty="0"/>
              <a:t>前台</a:t>
            </a:r>
            <a:r>
              <a:rPr lang="en-US" altLang="zh-TW" dirty="0" smtClean="0"/>
              <a:t>()</a:t>
            </a:r>
            <a:r>
              <a:rPr lang="zh-TW" altLang="en-US" dirty="0" smtClean="0"/>
              <a:t> </a:t>
            </a:r>
            <a:endParaRPr lang="en-US" altLang="zh-TW" dirty="0" smtClean="0"/>
          </a:p>
          <a:p>
            <a:pPr lvl="2"/>
            <a:r>
              <a:rPr lang="zh-TW" altLang="en-US" dirty="0" smtClean="0"/>
              <a:t>影片功能</a:t>
            </a:r>
            <a:endParaRPr lang="en-US" altLang="zh-TW" dirty="0" smtClean="0"/>
          </a:p>
          <a:p>
            <a:pPr lvl="2"/>
            <a:r>
              <a:rPr lang="zh-TW" altLang="en-US" dirty="0" smtClean="0"/>
              <a:t>照片功能</a:t>
            </a:r>
            <a:endParaRPr lang="en-US" altLang="zh-TW" dirty="0" smtClean="0"/>
          </a:p>
          <a:p>
            <a:pPr lvl="2"/>
            <a:r>
              <a:rPr lang="zh-TW" altLang="zh-TW" dirty="0"/>
              <a:t>圖片標籤</a:t>
            </a:r>
            <a:r>
              <a:rPr lang="en-US" altLang="zh-TW" dirty="0"/>
              <a:t>(tag)</a:t>
            </a:r>
            <a:r>
              <a:rPr lang="zh-TW" altLang="zh-TW" dirty="0"/>
              <a:t>功能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Private</a:t>
            </a:r>
            <a:r>
              <a:rPr lang="zh-TW" altLang="en-US" dirty="0" smtClean="0"/>
              <a:t>後台</a:t>
            </a:r>
            <a:r>
              <a:rPr lang="en-US" altLang="zh-TW" dirty="0" smtClean="0"/>
              <a:t>()</a:t>
            </a:r>
            <a:r>
              <a:rPr lang="zh-TW" altLang="en-US" dirty="0" smtClean="0"/>
              <a:t> </a:t>
            </a:r>
            <a:endParaRPr lang="en-US" altLang="zh-TW" dirty="0" smtClean="0"/>
          </a:p>
          <a:p>
            <a:pPr lvl="2"/>
            <a:r>
              <a:rPr lang="zh-TW" altLang="en-US" dirty="0" smtClean="0"/>
              <a:t>影</a:t>
            </a:r>
            <a:r>
              <a:rPr lang="zh-TW" altLang="en-US" dirty="0"/>
              <a:t>片</a:t>
            </a:r>
            <a:r>
              <a:rPr lang="zh-TW" altLang="en-US" dirty="0" smtClean="0"/>
              <a:t>管理功能</a:t>
            </a:r>
            <a:endParaRPr lang="en-US" altLang="zh-TW" dirty="0" smtClean="0"/>
          </a:p>
          <a:p>
            <a:pPr lvl="2"/>
            <a:r>
              <a:rPr lang="zh-TW" altLang="en-US" dirty="0" smtClean="0"/>
              <a:t>照</a:t>
            </a:r>
            <a:r>
              <a:rPr lang="zh-TW" altLang="en-US" dirty="0"/>
              <a:t>片</a:t>
            </a:r>
            <a:r>
              <a:rPr lang="zh-TW" altLang="en-US" dirty="0" smtClean="0"/>
              <a:t>管理功能</a:t>
            </a:r>
            <a:endParaRPr lang="en-US" altLang="zh-TW" dirty="0" smtClean="0"/>
          </a:p>
          <a:p>
            <a:pPr lvl="2"/>
            <a:r>
              <a:rPr lang="en-US" altLang="zh-TW" dirty="0" smtClean="0"/>
              <a:t>Gmai</a:t>
            </a:r>
            <a:r>
              <a:rPr lang="en-US" altLang="zh-TW" dirty="0"/>
              <a:t>l</a:t>
            </a:r>
            <a:r>
              <a:rPr lang="zh-TW" altLang="en-US" dirty="0" smtClean="0"/>
              <a:t>通知</a:t>
            </a:r>
            <a:r>
              <a:rPr lang="zh-TW" altLang="en-US" dirty="0" smtClean="0"/>
              <a:t>信功能</a:t>
            </a:r>
            <a:endParaRPr lang="en-US" altLang="zh-TW" dirty="0" smtClean="0"/>
          </a:p>
          <a:p>
            <a:pPr marL="457200" lvl="1" indent="0">
              <a:buNone/>
            </a:pPr>
            <a:r>
              <a:rPr lang="zh-TW" altLang="en-US" dirty="0"/>
              <a:t>｝</a:t>
            </a:r>
            <a:r>
              <a:rPr lang="en-US" altLang="zh-TW" dirty="0"/>
              <a:t>;</a:t>
            </a: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6236" y="815545"/>
            <a:ext cx="6373764" cy="4778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257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746199"/>
          </a:xfrm>
        </p:spPr>
        <p:txBody>
          <a:bodyPr>
            <a:normAutofit fontScale="90000"/>
          </a:bodyPr>
          <a:lstStyle/>
          <a:p>
            <a:r>
              <a:rPr lang="zh-TW" altLang="en-US" dirty="0" smtClean="0"/>
              <a:t>組員介紹</a:t>
            </a:r>
            <a:r>
              <a:rPr lang="en-US" altLang="zh-TW" dirty="0" smtClean="0"/>
              <a:t>: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251678" y="1276865"/>
            <a:ext cx="10178322" cy="4602727"/>
          </a:xfrm>
        </p:spPr>
        <p:txBody>
          <a:bodyPr/>
          <a:lstStyle/>
          <a:p>
            <a:r>
              <a:rPr lang="zh-TW" altLang="en-US" dirty="0" smtClean="0"/>
              <a:t>組員</a:t>
            </a:r>
            <a:r>
              <a:rPr lang="en-US" altLang="zh-TW" dirty="0"/>
              <a:t>(</a:t>
            </a:r>
            <a:r>
              <a:rPr lang="en-US" altLang="zh-TW" dirty="0" smtClean="0"/>
              <a:t>function </a:t>
            </a:r>
            <a:r>
              <a:rPr lang="zh-TW" altLang="en-US" dirty="0" smtClean="0"/>
              <a:t>陳品維</a:t>
            </a:r>
            <a:r>
              <a:rPr lang="en-US" altLang="zh-TW" dirty="0" smtClean="0"/>
              <a:t>)</a:t>
            </a:r>
          </a:p>
          <a:p>
            <a:r>
              <a:rPr lang="zh-TW" altLang="en-US" dirty="0" smtClean="0"/>
              <a:t>工</a:t>
            </a:r>
            <a:r>
              <a:rPr lang="zh-TW" altLang="en-US" dirty="0"/>
              <a:t>作</a:t>
            </a:r>
            <a:r>
              <a:rPr lang="zh-TW" altLang="en-US" dirty="0" smtClean="0"/>
              <a:t>內容</a:t>
            </a:r>
            <a:r>
              <a:rPr lang="en-US" altLang="zh-TW" dirty="0" smtClean="0"/>
              <a:t>(</a:t>
            </a:r>
            <a:r>
              <a:rPr lang="en-US" altLang="zh-TW" dirty="0"/>
              <a:t>Date 150</a:t>
            </a:r>
            <a:r>
              <a:rPr lang="zh-TW" altLang="en-US" dirty="0"/>
              <a:t> 天</a:t>
            </a:r>
            <a:r>
              <a:rPr lang="en-US" altLang="zh-TW" dirty="0" smtClean="0"/>
              <a:t>){</a:t>
            </a:r>
          </a:p>
          <a:p>
            <a:pPr lvl="1"/>
            <a:r>
              <a:rPr lang="en-US" altLang="zh-TW" dirty="0"/>
              <a:t>Public </a:t>
            </a:r>
            <a:r>
              <a:rPr lang="zh-TW" altLang="en-US" dirty="0"/>
              <a:t>前台</a:t>
            </a:r>
            <a:r>
              <a:rPr lang="en-US" altLang="zh-TW" dirty="0" smtClean="0"/>
              <a:t>()</a:t>
            </a:r>
            <a:endParaRPr lang="en-US" altLang="zh-TW" dirty="0"/>
          </a:p>
          <a:p>
            <a:pPr lvl="2"/>
            <a:r>
              <a:rPr lang="zh-TW" altLang="en-US" dirty="0" smtClean="0"/>
              <a:t>網頁設計</a:t>
            </a:r>
            <a:endParaRPr lang="en-US" altLang="zh-TW" dirty="0"/>
          </a:p>
          <a:p>
            <a:pPr lvl="2"/>
            <a:r>
              <a:rPr lang="zh-TW" altLang="en-US" dirty="0" smtClean="0"/>
              <a:t>網站的整合</a:t>
            </a:r>
            <a:endParaRPr lang="en-US" altLang="zh-TW" dirty="0"/>
          </a:p>
          <a:p>
            <a:pPr lvl="1"/>
            <a:r>
              <a:rPr lang="en-US" altLang="zh-TW" dirty="0" smtClean="0"/>
              <a:t>Private </a:t>
            </a:r>
            <a:r>
              <a:rPr lang="zh-TW" altLang="en-US" dirty="0" smtClean="0"/>
              <a:t>後台</a:t>
            </a:r>
            <a:r>
              <a:rPr lang="en-US" altLang="zh-TW" dirty="0" smtClean="0"/>
              <a:t>()</a:t>
            </a:r>
          </a:p>
          <a:p>
            <a:pPr lvl="2"/>
            <a:r>
              <a:rPr lang="zh-TW" altLang="en-US" dirty="0"/>
              <a:t>資料庫建構 </a:t>
            </a:r>
            <a:endParaRPr lang="en-US" altLang="zh-TW" dirty="0" smtClean="0"/>
          </a:p>
          <a:p>
            <a:pPr lvl="2"/>
            <a:r>
              <a:rPr lang="zh-TW" altLang="en-US" dirty="0"/>
              <a:t>繳費</a:t>
            </a:r>
            <a:r>
              <a:rPr lang="zh-TW" altLang="en-US" dirty="0" smtClean="0"/>
              <a:t>驗證</a:t>
            </a:r>
            <a:endParaRPr lang="en-US" altLang="zh-TW" dirty="0" smtClean="0"/>
          </a:p>
          <a:p>
            <a:pPr lvl="2"/>
            <a:r>
              <a:rPr lang="zh-TW" altLang="en-US" dirty="0" smtClean="0"/>
              <a:t>歐付寶串接</a:t>
            </a:r>
            <a:endParaRPr lang="en-US" altLang="zh-TW" dirty="0"/>
          </a:p>
          <a:p>
            <a:pPr marL="457200" lvl="1" indent="0">
              <a:buNone/>
            </a:pPr>
            <a:r>
              <a:rPr lang="zh-TW" altLang="en-US" dirty="0"/>
              <a:t>｝</a:t>
            </a:r>
            <a:r>
              <a:rPr lang="en-US" altLang="zh-TW" dirty="0"/>
              <a:t>;</a:t>
            </a:r>
          </a:p>
          <a:p>
            <a:pPr lvl="2"/>
            <a:endParaRPr lang="en-US" altLang="zh-TW" dirty="0" smtClean="0"/>
          </a:p>
          <a:p>
            <a:pPr marL="457200" lvl="1" indent="0">
              <a:buNone/>
            </a:pPr>
            <a:endParaRPr lang="en-US" altLang="zh-TW" dirty="0" smtClean="0"/>
          </a:p>
          <a:p>
            <a:pPr marL="457200" lvl="1" indent="0">
              <a:buNone/>
            </a:pPr>
            <a:endParaRPr lang="en-US" altLang="zh-TW" dirty="0" smtClean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5654" y="755484"/>
            <a:ext cx="6279295" cy="464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265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746199"/>
          </a:xfrm>
        </p:spPr>
        <p:txBody>
          <a:bodyPr>
            <a:normAutofit fontScale="90000"/>
          </a:bodyPr>
          <a:lstStyle/>
          <a:p>
            <a:r>
              <a:rPr lang="zh-TW" altLang="en-US" dirty="0" smtClean="0"/>
              <a:t>組員介紹</a:t>
            </a:r>
            <a:r>
              <a:rPr lang="en-US" altLang="zh-TW" dirty="0" smtClean="0"/>
              <a:t>: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251678" y="1276865"/>
            <a:ext cx="10178322" cy="4602727"/>
          </a:xfrm>
        </p:spPr>
        <p:txBody>
          <a:bodyPr/>
          <a:lstStyle/>
          <a:p>
            <a:r>
              <a:rPr lang="zh-TW" altLang="en-US" dirty="0" smtClean="0"/>
              <a:t>組員</a:t>
            </a:r>
            <a:r>
              <a:rPr lang="en-US" altLang="zh-TW" dirty="0"/>
              <a:t>(</a:t>
            </a:r>
            <a:r>
              <a:rPr lang="en-US" altLang="zh-TW" dirty="0" smtClean="0"/>
              <a:t>function </a:t>
            </a:r>
            <a:r>
              <a:rPr lang="zh-TW" altLang="en-US" dirty="0" smtClean="0"/>
              <a:t>朱</a:t>
            </a:r>
            <a:r>
              <a:rPr lang="zh-TW" altLang="en-US" dirty="0" smtClean="0"/>
              <a:t>奕叡</a:t>
            </a:r>
            <a:r>
              <a:rPr lang="en-US" altLang="zh-TW" dirty="0" smtClean="0"/>
              <a:t>)</a:t>
            </a:r>
            <a:r>
              <a:rPr lang="zh-TW" altLang="en-US" dirty="0" smtClean="0"/>
              <a:t> </a:t>
            </a:r>
            <a:endParaRPr lang="en-US" altLang="zh-TW" dirty="0" smtClean="0"/>
          </a:p>
          <a:p>
            <a:r>
              <a:rPr lang="zh-TW" altLang="en-US" dirty="0" smtClean="0"/>
              <a:t>工</a:t>
            </a:r>
            <a:r>
              <a:rPr lang="zh-TW" altLang="en-US" dirty="0"/>
              <a:t>作</a:t>
            </a:r>
            <a:r>
              <a:rPr lang="zh-TW" altLang="en-US" dirty="0" smtClean="0"/>
              <a:t>內容</a:t>
            </a:r>
            <a:r>
              <a:rPr lang="en-US" altLang="zh-TW" dirty="0" smtClean="0"/>
              <a:t>(</a:t>
            </a:r>
            <a:r>
              <a:rPr lang="en-US" altLang="zh-TW" dirty="0"/>
              <a:t>Date 150</a:t>
            </a:r>
            <a:r>
              <a:rPr lang="zh-TW" altLang="en-US" dirty="0"/>
              <a:t> 天</a:t>
            </a:r>
            <a:r>
              <a:rPr lang="en-US" altLang="zh-TW" dirty="0" smtClean="0"/>
              <a:t>){</a:t>
            </a:r>
            <a:r>
              <a:rPr lang="zh-TW" altLang="en-US" dirty="0" smtClean="0"/>
              <a:t> </a:t>
            </a:r>
            <a:endParaRPr lang="en-US" altLang="zh-TW" dirty="0" smtClean="0"/>
          </a:p>
          <a:p>
            <a:pPr lvl="1"/>
            <a:r>
              <a:rPr lang="en-US" altLang="zh-TW" dirty="0"/>
              <a:t>Public </a:t>
            </a:r>
            <a:r>
              <a:rPr lang="zh-TW" altLang="en-US" dirty="0"/>
              <a:t>前台</a:t>
            </a:r>
            <a:r>
              <a:rPr lang="en-US" altLang="zh-TW" dirty="0" smtClean="0"/>
              <a:t>()</a:t>
            </a:r>
            <a:r>
              <a:rPr lang="zh-TW" altLang="en-US" dirty="0" smtClean="0"/>
              <a:t> </a:t>
            </a:r>
            <a:endParaRPr lang="en-US" altLang="zh-TW" dirty="0" smtClean="0"/>
          </a:p>
          <a:p>
            <a:pPr lvl="2"/>
            <a:r>
              <a:rPr lang="zh-TW" altLang="en-US" dirty="0" smtClean="0"/>
              <a:t>球隊數據功能</a:t>
            </a:r>
            <a:endParaRPr lang="en-US" altLang="zh-TW" dirty="0" smtClean="0"/>
          </a:p>
          <a:p>
            <a:pPr lvl="2"/>
            <a:r>
              <a:rPr lang="zh-TW" altLang="en-US" dirty="0" smtClean="0"/>
              <a:t>球員數據功能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Private</a:t>
            </a:r>
            <a:r>
              <a:rPr lang="zh-TW" altLang="en-US" dirty="0" smtClean="0"/>
              <a:t>後台</a:t>
            </a:r>
            <a:r>
              <a:rPr lang="en-US" altLang="zh-TW" dirty="0" smtClean="0"/>
              <a:t>()</a:t>
            </a:r>
            <a:r>
              <a:rPr lang="zh-TW" altLang="en-US" dirty="0" smtClean="0"/>
              <a:t> </a:t>
            </a:r>
            <a:endParaRPr lang="en-US" altLang="zh-TW" dirty="0" smtClean="0"/>
          </a:p>
          <a:p>
            <a:pPr lvl="2"/>
            <a:r>
              <a:rPr lang="zh-TW" altLang="en-US" dirty="0"/>
              <a:t>球隊、球員管理</a:t>
            </a:r>
            <a:r>
              <a:rPr lang="zh-TW" altLang="en-US" dirty="0" smtClean="0"/>
              <a:t>系統</a:t>
            </a:r>
            <a:endParaRPr lang="en-US" altLang="zh-TW" dirty="0" smtClean="0"/>
          </a:p>
          <a:p>
            <a:pPr lvl="2"/>
            <a:r>
              <a:rPr lang="zh-TW" altLang="en-US" dirty="0" smtClean="0"/>
              <a:t>報名流程系統</a:t>
            </a:r>
            <a:endParaRPr lang="en-US" altLang="zh-TW" dirty="0" smtClean="0"/>
          </a:p>
          <a:p>
            <a:pPr lvl="2"/>
            <a:r>
              <a:rPr lang="en-US" altLang="zh-TW" dirty="0" smtClean="0"/>
              <a:t>Line</a:t>
            </a:r>
            <a:r>
              <a:rPr lang="zh-TW" altLang="en-US" dirty="0" smtClean="0"/>
              <a:t>社群功能</a:t>
            </a:r>
            <a:endParaRPr lang="en-US" altLang="zh-TW" dirty="0" smtClean="0"/>
          </a:p>
          <a:p>
            <a:pPr marL="457200" lvl="1" indent="0">
              <a:buNone/>
            </a:pPr>
            <a:r>
              <a:rPr lang="zh-TW" altLang="en-US" dirty="0"/>
              <a:t>｝</a:t>
            </a:r>
            <a:r>
              <a:rPr lang="en-US" altLang="zh-TW" dirty="0"/>
              <a:t>;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3319" y="848497"/>
            <a:ext cx="6540843" cy="5031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084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721485"/>
          </a:xfrm>
        </p:spPr>
        <p:txBody>
          <a:bodyPr>
            <a:normAutofit fontScale="90000"/>
          </a:bodyPr>
          <a:lstStyle/>
          <a:p>
            <a:r>
              <a:rPr lang="zh-TW" altLang="en-US" dirty="0" smtClean="0"/>
              <a:t>源起</a:t>
            </a:r>
            <a:r>
              <a:rPr lang="en-US" altLang="zh-TW" dirty="0" smtClean="0"/>
              <a:t>()</a:t>
            </a:r>
            <a:br>
              <a:rPr lang="en-US" altLang="zh-TW" dirty="0" smtClean="0"/>
            </a:b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251678" y="1103871"/>
            <a:ext cx="10178322" cy="4775722"/>
          </a:xfrm>
        </p:spPr>
        <p:txBody>
          <a:bodyPr/>
          <a:lstStyle/>
          <a:p>
            <a:r>
              <a:rPr lang="zh-TW" altLang="en-US" dirty="0"/>
              <a:t> </a:t>
            </a:r>
            <a:r>
              <a:rPr lang="zh-TW" altLang="en-US" dirty="0" smtClean="0"/>
              <a:t>題目</a:t>
            </a:r>
            <a:r>
              <a:rPr lang="zh-TW" altLang="en-US" dirty="0"/>
              <a:t>的發想是由</a:t>
            </a:r>
            <a:r>
              <a:rPr lang="zh-TW" altLang="en-US" b="1" u="sng" dirty="0"/>
              <a:t>偉康科技 </a:t>
            </a:r>
            <a:r>
              <a:rPr lang="en-US" altLang="zh-TW" b="1" u="sng" dirty="0" smtClean="0"/>
              <a:t>Mark</a:t>
            </a:r>
            <a:r>
              <a:rPr lang="zh-TW" altLang="en-US" b="1" u="sng" dirty="0"/>
              <a:t> </a:t>
            </a:r>
            <a:r>
              <a:rPr lang="zh-TW" altLang="en-US" dirty="0" smtClean="0"/>
              <a:t>給</a:t>
            </a:r>
            <a:r>
              <a:rPr lang="zh-TW" altLang="en-US" dirty="0"/>
              <a:t>我們籃球網站的</a:t>
            </a:r>
            <a:r>
              <a:rPr lang="zh-TW" altLang="en-US" dirty="0" smtClean="0"/>
              <a:t>方向</a:t>
            </a:r>
            <a:r>
              <a:rPr lang="zh-TW" altLang="en-US" dirty="0"/>
              <a:t>，</a:t>
            </a:r>
            <a:r>
              <a:rPr lang="zh-TW" altLang="en-US" dirty="0" smtClean="0"/>
              <a:t>再結合我們生活</a:t>
            </a:r>
            <a:r>
              <a:rPr lang="zh-TW" altLang="en-US" dirty="0"/>
              <a:t>上的</a:t>
            </a:r>
            <a:r>
              <a:rPr lang="zh-TW" altLang="en-US" dirty="0" smtClean="0"/>
              <a:t>經驗，而</a:t>
            </a:r>
            <a:r>
              <a:rPr lang="zh-TW" altLang="en-US" dirty="0"/>
              <a:t>完成的</a:t>
            </a:r>
            <a:r>
              <a:rPr lang="zh-TW" altLang="en-US" dirty="0" smtClean="0"/>
              <a:t>網站。</a:t>
            </a:r>
            <a:r>
              <a:rPr lang="en-US" altLang="zh-TW" b="1" u="sng" dirty="0" err="1" smtClean="0"/>
              <a:t>BuzzerBeater</a:t>
            </a:r>
            <a:r>
              <a:rPr lang="zh-TW" altLang="en-US" dirty="0"/>
              <a:t>在籃球場上的意思是壓哨</a:t>
            </a:r>
            <a:r>
              <a:rPr lang="zh-TW" altLang="en-US" dirty="0" smtClean="0"/>
              <a:t>球</a:t>
            </a:r>
            <a:r>
              <a:rPr lang="zh-TW" altLang="en-US" dirty="0"/>
              <a:t>，</a:t>
            </a:r>
            <a:r>
              <a:rPr lang="zh-TW" altLang="en-US" dirty="0" smtClean="0"/>
              <a:t>對於</a:t>
            </a:r>
            <a:r>
              <a:rPr lang="zh-TW" altLang="en-US" dirty="0"/>
              <a:t>球員來</a:t>
            </a:r>
            <a:r>
              <a:rPr lang="zh-TW" altLang="en-US" dirty="0" smtClean="0"/>
              <a:t>說，這代表</a:t>
            </a:r>
            <a:r>
              <a:rPr lang="zh-TW" altLang="en-US" dirty="0"/>
              <a:t>的是生涯</a:t>
            </a:r>
            <a:r>
              <a:rPr lang="zh-TW" altLang="en-US" dirty="0" smtClean="0"/>
              <a:t>的精彩片段</a:t>
            </a:r>
            <a:r>
              <a:rPr lang="zh-TW" altLang="en-US" dirty="0"/>
              <a:t>，</a:t>
            </a:r>
            <a:r>
              <a:rPr lang="zh-TW" altLang="en-US" dirty="0" smtClean="0"/>
              <a:t>而</a:t>
            </a:r>
            <a:r>
              <a:rPr lang="zh-TW" altLang="en-US" dirty="0" smtClean="0"/>
              <a:t>我們希望</a:t>
            </a:r>
            <a:r>
              <a:rPr lang="zh-TW" altLang="en-US" dirty="0" smtClean="0"/>
              <a:t>能提供一般熱愛運動的人也能有職業等級</a:t>
            </a:r>
            <a:r>
              <a:rPr lang="zh-TW" altLang="en-US" b="1" u="sng" dirty="0" smtClean="0"/>
              <a:t>數據</a:t>
            </a:r>
            <a:r>
              <a:rPr lang="zh-TW" altLang="en-US" b="1" dirty="0"/>
              <a:t>、</a:t>
            </a:r>
            <a:r>
              <a:rPr lang="zh-TW" altLang="en-US" b="1" u="sng" dirty="0"/>
              <a:t>影</a:t>
            </a:r>
            <a:r>
              <a:rPr lang="zh-TW" altLang="en-US" b="1" u="sng" dirty="0" smtClean="0"/>
              <a:t>音的呈現</a:t>
            </a:r>
            <a:r>
              <a:rPr lang="zh-TW" altLang="en-US" b="1" dirty="0" smtClean="0"/>
              <a:t>，</a:t>
            </a:r>
            <a:r>
              <a:rPr lang="zh-TW" altLang="en-US" dirty="0"/>
              <a:t>留下屬於自己的精彩</a:t>
            </a:r>
            <a:r>
              <a:rPr lang="zh-TW" altLang="en-US" dirty="0" smtClean="0"/>
              <a:t>紀錄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endParaRPr lang="en-US" altLang="zh-TW" dirty="0"/>
          </a:p>
          <a:p>
            <a:r>
              <a:rPr lang="zh-TW" altLang="en-US" dirty="0" smtClean="0"/>
              <a:t>另一方面我們提供給</a:t>
            </a:r>
            <a:r>
              <a:rPr lang="zh-TW" altLang="en-US" b="1" u="sng" dirty="0" smtClean="0"/>
              <a:t>想辦</a:t>
            </a:r>
            <a:r>
              <a:rPr lang="zh-TW" altLang="en-US" b="1" u="sng" dirty="0"/>
              <a:t>比賽的</a:t>
            </a:r>
            <a:r>
              <a:rPr lang="zh-TW" altLang="en-US" b="1" u="sng" dirty="0" smtClean="0"/>
              <a:t>人</a:t>
            </a:r>
            <a:r>
              <a:rPr lang="zh-TW" altLang="en-US" b="1" dirty="0" smtClean="0"/>
              <a:t>與</a:t>
            </a:r>
            <a:r>
              <a:rPr lang="zh-TW" altLang="en-US" b="1" u="sng" dirty="0" smtClean="0"/>
              <a:t>參加比賽的人</a:t>
            </a:r>
            <a:r>
              <a:rPr lang="zh-TW" altLang="en-US" dirty="0" smtClean="0"/>
              <a:t>一個</a:t>
            </a:r>
            <a:r>
              <a:rPr lang="zh-TW" altLang="en-US" dirty="0"/>
              <a:t>輕鬆的</a:t>
            </a:r>
            <a:r>
              <a:rPr lang="zh-TW" altLang="en-US" dirty="0" smtClean="0"/>
              <a:t>流程</a:t>
            </a:r>
            <a:r>
              <a:rPr lang="zh-TW" altLang="en-US" dirty="0"/>
              <a:t>，</a:t>
            </a:r>
            <a:r>
              <a:rPr lang="zh-TW" altLang="en-US" dirty="0" smtClean="0"/>
              <a:t>從</a:t>
            </a:r>
            <a:r>
              <a:rPr lang="zh-TW" altLang="en-US" b="1" u="sng" dirty="0" smtClean="0"/>
              <a:t>賽季的建立</a:t>
            </a:r>
            <a:r>
              <a:rPr lang="zh-TW" altLang="en-US" dirty="0" smtClean="0"/>
              <a:t>、</a:t>
            </a:r>
            <a:r>
              <a:rPr lang="zh-TW" altLang="en-US" b="1" u="sng" dirty="0" smtClean="0"/>
              <a:t>比賽報名</a:t>
            </a:r>
            <a:r>
              <a:rPr lang="zh-TW" altLang="en-US" b="1" u="sng" dirty="0"/>
              <a:t>及</a:t>
            </a:r>
            <a:r>
              <a:rPr lang="zh-TW" altLang="en-US" b="1" u="sng" dirty="0" smtClean="0"/>
              <a:t>繳費</a:t>
            </a:r>
            <a:r>
              <a:rPr lang="zh-TW" altLang="en-US" dirty="0" smtClean="0"/>
              <a:t>、</a:t>
            </a:r>
            <a:r>
              <a:rPr lang="zh-TW" altLang="en-US" b="1" u="sng" dirty="0" smtClean="0"/>
              <a:t>場地與賽程的安排</a:t>
            </a:r>
            <a:r>
              <a:rPr lang="zh-TW" altLang="en-US" dirty="0" smtClean="0"/>
              <a:t>，都能透過簡單的操作來完成，希望</a:t>
            </a:r>
            <a:r>
              <a:rPr lang="zh-TW" altLang="en-US" dirty="0"/>
              <a:t>透過我們的</a:t>
            </a:r>
            <a:r>
              <a:rPr lang="zh-TW" altLang="en-US" dirty="0" smtClean="0"/>
              <a:t>網站</a:t>
            </a:r>
            <a:r>
              <a:rPr lang="zh-TW" altLang="en-US" dirty="0"/>
              <a:t>降低</a:t>
            </a:r>
            <a:r>
              <a:rPr lang="zh-TW" altLang="en-US" dirty="0" smtClean="0"/>
              <a:t>比賽的相關</a:t>
            </a:r>
            <a:r>
              <a:rPr lang="zh-TW" altLang="en-US" dirty="0" smtClean="0"/>
              <a:t>的程序，專注在比賽</a:t>
            </a:r>
            <a:r>
              <a:rPr lang="zh-TW" altLang="en-US" dirty="0" smtClean="0"/>
              <a:t>上</a:t>
            </a:r>
            <a:r>
              <a:rPr lang="zh-TW" altLang="en-US" dirty="0"/>
              <a:t>，</a:t>
            </a:r>
            <a:r>
              <a:rPr lang="zh-TW" altLang="en-US" dirty="0" smtClean="0"/>
              <a:t>增加</a:t>
            </a:r>
            <a:r>
              <a:rPr lang="zh-TW" altLang="en-US" dirty="0" smtClean="0"/>
              <a:t>參與</a:t>
            </a:r>
            <a:r>
              <a:rPr lang="zh-TW" altLang="en-US" dirty="0"/>
              <a:t>比賽的</a:t>
            </a:r>
            <a:r>
              <a:rPr lang="zh-TW" altLang="en-US" dirty="0" smtClean="0"/>
              <a:t>熱情及提高</a:t>
            </a:r>
            <a:r>
              <a:rPr lang="zh-TW" altLang="en-US" dirty="0"/>
              <a:t>對運動的興趣</a:t>
            </a:r>
            <a:r>
              <a:rPr lang="en-US" altLang="zh-TW" dirty="0"/>
              <a:t>.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8865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adge">
  <a:themeElements>
    <a:clrScheme name="Badge">
      <a:dk1>
        <a:sysClr val="windowText" lastClr="000000"/>
      </a:dk1>
      <a:lt1>
        <a:sysClr val="window" lastClr="FFFFFF"/>
      </a:lt1>
      <a:dk2>
        <a:srgbClr val="2A1A00"/>
      </a:dk2>
      <a:lt2>
        <a:srgbClr val="F3F3F2"/>
      </a:lt2>
      <a:accent1>
        <a:srgbClr val="F8B323"/>
      </a:accent1>
      <a:accent2>
        <a:srgbClr val="656A59"/>
      </a:accent2>
      <a:accent3>
        <a:srgbClr val="46B2B5"/>
      </a:accent3>
      <a:accent4>
        <a:srgbClr val="8CAA7E"/>
      </a:accent4>
      <a:accent5>
        <a:srgbClr val="D36F68"/>
      </a:accent5>
      <a:accent6>
        <a:srgbClr val="826276"/>
      </a:accent6>
      <a:hlink>
        <a:srgbClr val="46B2B5"/>
      </a:hlink>
      <a:folHlink>
        <a:srgbClr val="A46694"/>
      </a:folHlink>
    </a:clrScheme>
    <a:fontScheme name="Badge">
      <a:majorFont>
        <a:latin typeface="Impact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xmlns="" name="Badge" id="{71A07785-5930-41D4-9A83-E23602B48E98}" vid="{771EA782-DFA6-45B1-AEA3-661F1715B310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TM10001106[[fn=徽章]]</Template>
  <TotalTime>1113</TotalTime>
  <Words>522</Words>
  <Application>Microsoft Office PowerPoint</Application>
  <PresentationFormat>自訂</PresentationFormat>
  <Paragraphs>105</Paragraphs>
  <Slides>14</Slides>
  <Notes>1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14</vt:i4>
      </vt:variant>
    </vt:vector>
  </HeadingPairs>
  <TitlesOfParts>
    <vt:vector size="15" baseType="lpstr">
      <vt:lpstr>Badge</vt:lpstr>
      <vt:lpstr>JAVA養成班 第97期第一組</vt:lpstr>
      <vt:lpstr>組員介紹:</vt:lpstr>
      <vt:lpstr>組員介紹:</vt:lpstr>
      <vt:lpstr>組員介紹:</vt:lpstr>
      <vt:lpstr>組員介紹:</vt:lpstr>
      <vt:lpstr>組員介紹:</vt:lpstr>
      <vt:lpstr>組員介紹:</vt:lpstr>
      <vt:lpstr>組員介紹:</vt:lpstr>
      <vt:lpstr>源起() </vt:lpstr>
      <vt:lpstr>USE CASE()</vt:lpstr>
      <vt:lpstr>關聯式資料庫表格</vt:lpstr>
      <vt:lpstr>活動圖()</vt:lpstr>
      <vt:lpstr>開發環境與技術()</vt:lpstr>
      <vt:lpstr>感謝()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JAVA養成班第97期第一組</dc:title>
  <dc:creator>Student</dc:creator>
  <cp:lastModifiedBy>larryho</cp:lastModifiedBy>
  <cp:revision>294</cp:revision>
  <dcterms:created xsi:type="dcterms:W3CDTF">2017-11-13T03:17:42Z</dcterms:created>
  <dcterms:modified xsi:type="dcterms:W3CDTF">2017-11-15T14:58:19Z</dcterms:modified>
</cp:coreProperties>
</file>